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1225" r:id="rId14"/>
    <p:sldId id="1226" r:id="rId15"/>
    <p:sldId id="273" r:id="rId16"/>
    <p:sldId id="623" r:id="rId17"/>
    <p:sldId id="1227" r:id="rId18"/>
    <p:sldId id="274" r:id="rId19"/>
    <p:sldId id="275" r:id="rId20"/>
    <p:sldId id="276" r:id="rId21"/>
    <p:sldId id="277" r:id="rId22"/>
    <p:sldId id="278" r:id="rId23"/>
    <p:sldId id="279" r:id="rId24"/>
    <p:sldId id="1238" r:id="rId25"/>
    <p:sldId id="280" r:id="rId26"/>
    <p:sldId id="1239" r:id="rId27"/>
    <p:sldId id="257" r:id="rId28"/>
    <p:sldId id="1240" r:id="rId29"/>
    <p:sldId id="256" r:id="rId30"/>
    <p:sldId id="258" r:id="rId31"/>
    <p:sldId id="1228" r:id="rId32"/>
    <p:sldId id="260" r:id="rId33"/>
    <p:sldId id="1229" r:id="rId34"/>
    <p:sldId id="1241" r:id="rId35"/>
    <p:sldId id="1242" r:id="rId36"/>
    <p:sldId id="283" r:id="rId37"/>
    <p:sldId id="259" r:id="rId38"/>
    <p:sldId id="281" r:id="rId39"/>
    <p:sldId id="282" r:id="rId40"/>
    <p:sldId id="1230" r:id="rId41"/>
    <p:sldId id="1231" r:id="rId42"/>
    <p:sldId id="1232" r:id="rId43"/>
    <p:sldId id="1233" r:id="rId44"/>
    <p:sldId id="1234" r:id="rId45"/>
    <p:sldId id="1235" r:id="rId46"/>
    <p:sldId id="1236" r:id="rId47"/>
    <p:sldId id="1237"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80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0755DC77-ED23-48E3-A5E1-2C129B26FFE4}"/>
    <pc:docChg chg="modSld">
      <pc:chgData name="Lines, Todd" userId="afaf7c3a-e8aa-4568-882a-02ad8f9e19b0" providerId="ADAL" clId="{0755DC77-ED23-48E3-A5E1-2C129B26FFE4}" dt="2024-01-23T22:07:49.902" v="6" actId="20577"/>
      <pc:docMkLst>
        <pc:docMk/>
      </pc:docMkLst>
      <pc:sldChg chg="modSp mod">
        <pc:chgData name="Lines, Todd" userId="afaf7c3a-e8aa-4568-882a-02ad8f9e19b0" providerId="ADAL" clId="{0755DC77-ED23-48E3-A5E1-2C129B26FFE4}" dt="2024-01-23T22:07:49.902" v="6" actId="20577"/>
        <pc:sldMkLst>
          <pc:docMk/>
          <pc:sldMk cId="0" sldId="1227"/>
        </pc:sldMkLst>
        <pc:spChg chg="mod">
          <ac:chgData name="Lines, Todd" userId="afaf7c3a-e8aa-4568-882a-02ad8f9e19b0" providerId="ADAL" clId="{0755DC77-ED23-48E3-A5E1-2C129B26FFE4}" dt="2024-01-23T22:07:49.902" v="6" actId="20577"/>
          <ac:spMkLst>
            <pc:docMk/>
            <pc:sldMk cId="0" sldId="1227"/>
            <ac:spMk id="149508" creationId="{00000000-0000-0000-0000-000000000000}"/>
          </ac:spMkLst>
        </pc:spChg>
      </pc:sldChg>
    </pc:docChg>
  </pc:docChgLst>
  <pc:docChgLst>
    <pc:chgData name="Lines, Todd" userId="afaf7c3a-e8aa-4568-882a-02ad8f9e19b0" providerId="ADAL" clId="{9402965D-B171-4881-BDDB-B321079C6052}"/>
    <pc:docChg chg="undo custSel addSld modSld sldOrd">
      <pc:chgData name="Lines, Todd" userId="afaf7c3a-e8aa-4568-882a-02ad8f9e19b0" providerId="ADAL" clId="{9402965D-B171-4881-BDDB-B321079C6052}" dt="2023-09-26T17:16:07.795" v="443" actId="1076"/>
      <pc:docMkLst>
        <pc:docMk/>
      </pc:docMkLst>
      <pc:sldChg chg="addSp delSp modSp mod">
        <pc:chgData name="Lines, Todd" userId="afaf7c3a-e8aa-4568-882a-02ad8f9e19b0" providerId="ADAL" clId="{9402965D-B171-4881-BDDB-B321079C6052}" dt="2023-09-26T17:16:07.795" v="443" actId="1076"/>
        <pc:sldMkLst>
          <pc:docMk/>
          <pc:sldMk cId="0" sldId="260"/>
        </pc:sldMkLst>
        <pc:spChg chg="add del">
          <ac:chgData name="Lines, Todd" userId="afaf7c3a-e8aa-4568-882a-02ad8f9e19b0" providerId="ADAL" clId="{9402965D-B171-4881-BDDB-B321079C6052}" dt="2023-09-25T22:43:52.036" v="50" actId="478"/>
          <ac:spMkLst>
            <pc:docMk/>
            <pc:sldMk cId="0" sldId="260"/>
            <ac:spMk id="12" creationId="{00000000-0000-0000-0000-000000000000}"/>
          </ac:spMkLst>
        </pc:spChg>
        <pc:picChg chg="add del">
          <ac:chgData name="Lines, Todd" userId="afaf7c3a-e8aa-4568-882a-02ad8f9e19b0" providerId="ADAL" clId="{9402965D-B171-4881-BDDB-B321079C6052}" dt="2023-09-25T22:43:47.258" v="48" actId="22"/>
          <ac:picMkLst>
            <pc:docMk/>
            <pc:sldMk cId="0" sldId="260"/>
            <ac:picMk id="3" creationId="{D236619F-8F1A-DFA5-AD24-10D935C02CEC}"/>
          </ac:picMkLst>
        </pc:picChg>
        <pc:picChg chg="add mod">
          <ac:chgData name="Lines, Todd" userId="afaf7c3a-e8aa-4568-882a-02ad8f9e19b0" providerId="ADAL" clId="{9402965D-B171-4881-BDDB-B321079C6052}" dt="2023-09-26T17:16:07.795" v="443" actId="1076"/>
          <ac:picMkLst>
            <pc:docMk/>
            <pc:sldMk cId="0" sldId="260"/>
            <ac:picMk id="3" creationId="{E4486D16-71CC-999C-DF9E-5999550DC859}"/>
          </ac:picMkLst>
        </pc:picChg>
        <pc:picChg chg="add del mod">
          <ac:chgData name="Lines, Todd" userId="afaf7c3a-e8aa-4568-882a-02ad8f9e19b0" providerId="ADAL" clId="{9402965D-B171-4881-BDDB-B321079C6052}" dt="2023-09-26T17:15:58.611" v="439" actId="478"/>
          <ac:picMkLst>
            <pc:docMk/>
            <pc:sldMk cId="0" sldId="260"/>
            <ac:picMk id="5" creationId="{D2867D20-5FDE-0D2B-8599-BB528B0D5E6E}"/>
          </ac:picMkLst>
        </pc:picChg>
        <pc:picChg chg="del">
          <ac:chgData name="Lines, Todd" userId="afaf7c3a-e8aa-4568-882a-02ad8f9e19b0" providerId="ADAL" clId="{9402965D-B171-4881-BDDB-B321079C6052}" dt="2023-09-25T22:43:54.749" v="51" actId="478"/>
          <ac:picMkLst>
            <pc:docMk/>
            <pc:sldMk cId="0" sldId="260"/>
            <ac:picMk id="4098" creationId="{00000000-0000-0000-0000-000000000000}"/>
          </ac:picMkLst>
        </pc:picChg>
      </pc:sldChg>
      <pc:sldChg chg="ord">
        <pc:chgData name="Lines, Todd" userId="afaf7c3a-e8aa-4568-882a-02ad8f9e19b0" providerId="ADAL" clId="{9402965D-B171-4881-BDDB-B321079C6052}" dt="2023-09-25T23:21:52.422" v="438"/>
        <pc:sldMkLst>
          <pc:docMk/>
          <pc:sldMk cId="0" sldId="283"/>
        </pc:sldMkLst>
      </pc:sldChg>
      <pc:sldChg chg="add">
        <pc:chgData name="Lines, Todd" userId="afaf7c3a-e8aa-4568-882a-02ad8f9e19b0" providerId="ADAL" clId="{9402965D-B171-4881-BDDB-B321079C6052}" dt="2023-09-25T21:29:56.740" v="2"/>
        <pc:sldMkLst>
          <pc:docMk/>
          <pc:sldMk cId="0" sldId="623"/>
        </pc:sldMkLst>
      </pc:sldChg>
      <pc:sldChg chg="add">
        <pc:chgData name="Lines, Todd" userId="afaf7c3a-e8aa-4568-882a-02ad8f9e19b0" providerId="ADAL" clId="{9402965D-B171-4881-BDDB-B321079C6052}" dt="2023-09-25T21:29:39.399" v="0"/>
        <pc:sldMkLst>
          <pc:docMk/>
          <pc:sldMk cId="0" sldId="1225"/>
        </pc:sldMkLst>
      </pc:sldChg>
      <pc:sldChg chg="add">
        <pc:chgData name="Lines, Todd" userId="afaf7c3a-e8aa-4568-882a-02ad8f9e19b0" providerId="ADAL" clId="{9402965D-B171-4881-BDDB-B321079C6052}" dt="2023-09-25T21:29:47.045" v="1"/>
        <pc:sldMkLst>
          <pc:docMk/>
          <pc:sldMk cId="0" sldId="1226"/>
        </pc:sldMkLst>
      </pc:sldChg>
      <pc:sldChg chg="add">
        <pc:chgData name="Lines, Todd" userId="afaf7c3a-e8aa-4568-882a-02ad8f9e19b0" providerId="ADAL" clId="{9402965D-B171-4881-BDDB-B321079C6052}" dt="2023-09-25T21:30:02.837" v="3"/>
        <pc:sldMkLst>
          <pc:docMk/>
          <pc:sldMk cId="0" sldId="1227"/>
        </pc:sldMkLst>
      </pc:sldChg>
      <pc:sldChg chg="add">
        <pc:chgData name="Lines, Todd" userId="afaf7c3a-e8aa-4568-882a-02ad8f9e19b0" providerId="ADAL" clId="{9402965D-B171-4881-BDDB-B321079C6052}" dt="2023-09-25T21:30:27.618" v="4"/>
        <pc:sldMkLst>
          <pc:docMk/>
          <pc:sldMk cId="0" sldId="1228"/>
        </pc:sldMkLst>
      </pc:sldChg>
      <pc:sldChg chg="add">
        <pc:chgData name="Lines, Todd" userId="afaf7c3a-e8aa-4568-882a-02ad8f9e19b0" providerId="ADAL" clId="{9402965D-B171-4881-BDDB-B321079C6052}" dt="2023-09-25T21:30:36.179" v="5"/>
        <pc:sldMkLst>
          <pc:docMk/>
          <pc:sldMk cId="0" sldId="1229"/>
        </pc:sldMkLst>
      </pc:sldChg>
      <pc:sldChg chg="add">
        <pc:chgData name="Lines, Todd" userId="afaf7c3a-e8aa-4568-882a-02ad8f9e19b0" providerId="ADAL" clId="{9402965D-B171-4881-BDDB-B321079C6052}" dt="2023-09-25T21:31:46.720" v="6"/>
        <pc:sldMkLst>
          <pc:docMk/>
          <pc:sldMk cId="0" sldId="1230"/>
        </pc:sldMkLst>
      </pc:sldChg>
      <pc:sldChg chg="add">
        <pc:chgData name="Lines, Todd" userId="afaf7c3a-e8aa-4568-882a-02ad8f9e19b0" providerId="ADAL" clId="{9402965D-B171-4881-BDDB-B321079C6052}" dt="2023-09-25T21:31:46.720" v="6"/>
        <pc:sldMkLst>
          <pc:docMk/>
          <pc:sldMk cId="0" sldId="1231"/>
        </pc:sldMkLst>
      </pc:sldChg>
      <pc:sldChg chg="add">
        <pc:chgData name="Lines, Todd" userId="afaf7c3a-e8aa-4568-882a-02ad8f9e19b0" providerId="ADAL" clId="{9402965D-B171-4881-BDDB-B321079C6052}" dt="2023-09-25T21:31:46.720" v="6"/>
        <pc:sldMkLst>
          <pc:docMk/>
          <pc:sldMk cId="0" sldId="1232"/>
        </pc:sldMkLst>
      </pc:sldChg>
      <pc:sldChg chg="add">
        <pc:chgData name="Lines, Todd" userId="afaf7c3a-e8aa-4568-882a-02ad8f9e19b0" providerId="ADAL" clId="{9402965D-B171-4881-BDDB-B321079C6052}" dt="2023-09-25T21:31:46.720" v="6"/>
        <pc:sldMkLst>
          <pc:docMk/>
          <pc:sldMk cId="0" sldId="1233"/>
        </pc:sldMkLst>
      </pc:sldChg>
      <pc:sldChg chg="add">
        <pc:chgData name="Lines, Todd" userId="afaf7c3a-e8aa-4568-882a-02ad8f9e19b0" providerId="ADAL" clId="{9402965D-B171-4881-BDDB-B321079C6052}" dt="2023-09-25T21:31:46.720" v="6"/>
        <pc:sldMkLst>
          <pc:docMk/>
          <pc:sldMk cId="0" sldId="1234"/>
        </pc:sldMkLst>
      </pc:sldChg>
      <pc:sldChg chg="add">
        <pc:chgData name="Lines, Todd" userId="afaf7c3a-e8aa-4568-882a-02ad8f9e19b0" providerId="ADAL" clId="{9402965D-B171-4881-BDDB-B321079C6052}" dt="2023-09-25T21:31:46.720" v="6"/>
        <pc:sldMkLst>
          <pc:docMk/>
          <pc:sldMk cId="0" sldId="1235"/>
        </pc:sldMkLst>
      </pc:sldChg>
      <pc:sldChg chg="add">
        <pc:chgData name="Lines, Todd" userId="afaf7c3a-e8aa-4568-882a-02ad8f9e19b0" providerId="ADAL" clId="{9402965D-B171-4881-BDDB-B321079C6052}" dt="2023-09-25T21:31:46.720" v="6"/>
        <pc:sldMkLst>
          <pc:docMk/>
          <pc:sldMk cId="0" sldId="1236"/>
        </pc:sldMkLst>
      </pc:sldChg>
      <pc:sldChg chg="add">
        <pc:chgData name="Lines, Todd" userId="afaf7c3a-e8aa-4568-882a-02ad8f9e19b0" providerId="ADAL" clId="{9402965D-B171-4881-BDDB-B321079C6052}" dt="2023-09-25T21:31:46.720" v="6"/>
        <pc:sldMkLst>
          <pc:docMk/>
          <pc:sldMk cId="0" sldId="1237"/>
        </pc:sldMkLst>
      </pc:sldChg>
      <pc:sldChg chg="addSp delSp modSp new">
        <pc:chgData name="Lines, Todd" userId="afaf7c3a-e8aa-4568-882a-02ad8f9e19b0" providerId="ADAL" clId="{9402965D-B171-4881-BDDB-B321079C6052}" dt="2023-09-25T22:04:45.063" v="13"/>
        <pc:sldMkLst>
          <pc:docMk/>
          <pc:sldMk cId="3951429650" sldId="1238"/>
        </pc:sldMkLst>
        <pc:picChg chg="add del mod">
          <ac:chgData name="Lines, Todd" userId="afaf7c3a-e8aa-4568-882a-02ad8f9e19b0" providerId="ADAL" clId="{9402965D-B171-4881-BDDB-B321079C6052}" dt="2023-09-25T22:04:43.896" v="12" actId="478"/>
          <ac:picMkLst>
            <pc:docMk/>
            <pc:sldMk cId="3951429650" sldId="1238"/>
            <ac:picMk id="4098" creationId="{E87749E1-DA01-9B17-777E-5929A07B6514}"/>
          </ac:picMkLst>
        </pc:picChg>
        <pc:picChg chg="add">
          <ac:chgData name="Lines, Todd" userId="afaf7c3a-e8aa-4568-882a-02ad8f9e19b0" providerId="ADAL" clId="{9402965D-B171-4881-BDDB-B321079C6052}" dt="2023-09-25T22:04:45.063" v="13"/>
          <ac:picMkLst>
            <pc:docMk/>
            <pc:sldMk cId="3951429650" sldId="1238"/>
            <ac:picMk id="4100" creationId="{21D18D1C-E50D-0AE0-DF71-6127ED8D1F83}"/>
          </ac:picMkLst>
        </pc:picChg>
      </pc:sldChg>
      <pc:sldChg chg="addSp delSp modSp new mod">
        <pc:chgData name="Lines, Todd" userId="afaf7c3a-e8aa-4568-882a-02ad8f9e19b0" providerId="ADAL" clId="{9402965D-B171-4881-BDDB-B321079C6052}" dt="2023-09-25T22:14:40.576" v="35" actId="1076"/>
        <pc:sldMkLst>
          <pc:docMk/>
          <pc:sldMk cId="2291521671" sldId="1239"/>
        </pc:sldMkLst>
        <pc:spChg chg="add del">
          <ac:chgData name="Lines, Todd" userId="afaf7c3a-e8aa-4568-882a-02ad8f9e19b0" providerId="ADAL" clId="{9402965D-B171-4881-BDDB-B321079C6052}" dt="2023-09-25T22:13:36.048" v="16" actId="22"/>
          <ac:spMkLst>
            <pc:docMk/>
            <pc:sldMk cId="2291521671" sldId="1239"/>
            <ac:spMk id="3" creationId="{4EB9CC01-BF98-B466-E8E4-2558917C3D76}"/>
          </ac:spMkLst>
        </pc:spChg>
        <pc:spChg chg="add mod">
          <ac:chgData name="Lines, Todd" userId="afaf7c3a-e8aa-4568-882a-02ad8f9e19b0" providerId="ADAL" clId="{9402965D-B171-4881-BDDB-B321079C6052}" dt="2023-09-25T22:14:40.576" v="35" actId="1076"/>
          <ac:spMkLst>
            <pc:docMk/>
            <pc:sldMk cId="2291521671" sldId="1239"/>
            <ac:spMk id="5" creationId="{EFE940D3-842B-EFA7-49E8-709091D06F11}"/>
          </ac:spMkLst>
        </pc:spChg>
        <pc:spChg chg="add mod">
          <ac:chgData name="Lines, Todd" userId="afaf7c3a-e8aa-4568-882a-02ad8f9e19b0" providerId="ADAL" clId="{9402965D-B171-4881-BDDB-B321079C6052}" dt="2023-09-25T22:14:36.682" v="34" actId="404"/>
          <ac:spMkLst>
            <pc:docMk/>
            <pc:sldMk cId="2291521671" sldId="1239"/>
            <ac:spMk id="7" creationId="{2EDD691B-2AE3-B494-B196-6D3919E8B7C0}"/>
          </ac:spMkLst>
        </pc:spChg>
        <pc:picChg chg="add mod">
          <ac:chgData name="Lines, Todd" userId="afaf7c3a-e8aa-4568-882a-02ad8f9e19b0" providerId="ADAL" clId="{9402965D-B171-4881-BDDB-B321079C6052}" dt="2023-09-25T22:14:26.487" v="29" actId="1076"/>
          <ac:picMkLst>
            <pc:docMk/>
            <pc:sldMk cId="2291521671" sldId="1239"/>
            <ac:picMk id="5122" creationId="{EF1B305F-CBBD-234E-2E8D-7AAF0893943B}"/>
          </ac:picMkLst>
        </pc:picChg>
      </pc:sldChg>
      <pc:sldChg chg="addSp modSp new mod">
        <pc:chgData name="Lines, Todd" userId="afaf7c3a-e8aa-4568-882a-02ad8f9e19b0" providerId="ADAL" clId="{9402965D-B171-4881-BDDB-B321079C6052}" dt="2023-09-25T22:23:17.889" v="46" actId="14100"/>
        <pc:sldMkLst>
          <pc:docMk/>
          <pc:sldMk cId="1740253813" sldId="1240"/>
        </pc:sldMkLst>
        <pc:picChg chg="add mod modCrop">
          <ac:chgData name="Lines, Todd" userId="afaf7c3a-e8aa-4568-882a-02ad8f9e19b0" providerId="ADAL" clId="{9402965D-B171-4881-BDDB-B321079C6052}" dt="2023-09-25T22:23:17.889" v="46" actId="14100"/>
          <ac:picMkLst>
            <pc:docMk/>
            <pc:sldMk cId="1740253813" sldId="1240"/>
            <ac:picMk id="5" creationId="{9C57D488-DCD0-ECDC-9A6E-F3073717FE25}"/>
          </ac:picMkLst>
        </pc:picChg>
      </pc:sldChg>
      <pc:sldChg chg="modSp new mod">
        <pc:chgData name="Lines, Todd" userId="afaf7c3a-e8aa-4568-882a-02ad8f9e19b0" providerId="ADAL" clId="{9402965D-B171-4881-BDDB-B321079C6052}" dt="2023-09-25T22:55:43.210" v="293" actId="20577"/>
        <pc:sldMkLst>
          <pc:docMk/>
          <pc:sldMk cId="1292276770" sldId="1241"/>
        </pc:sldMkLst>
        <pc:spChg chg="mod">
          <ac:chgData name="Lines, Todd" userId="afaf7c3a-e8aa-4568-882a-02ad8f9e19b0" providerId="ADAL" clId="{9402965D-B171-4881-BDDB-B321079C6052}" dt="2023-09-25T22:50:08.480" v="63" actId="20577"/>
          <ac:spMkLst>
            <pc:docMk/>
            <pc:sldMk cId="1292276770" sldId="1241"/>
            <ac:spMk id="2" creationId="{D381AE97-A90E-7AC8-9C7B-F220472A88C9}"/>
          </ac:spMkLst>
        </pc:spChg>
        <pc:spChg chg="mod">
          <ac:chgData name="Lines, Todd" userId="afaf7c3a-e8aa-4568-882a-02ad8f9e19b0" providerId="ADAL" clId="{9402965D-B171-4881-BDDB-B321079C6052}" dt="2023-09-25T22:55:43.210" v="293" actId="20577"/>
          <ac:spMkLst>
            <pc:docMk/>
            <pc:sldMk cId="1292276770" sldId="1241"/>
            <ac:spMk id="3" creationId="{74E2071F-32E1-DA49-C353-D92450F48796}"/>
          </ac:spMkLst>
        </pc:spChg>
      </pc:sldChg>
      <pc:sldChg chg="modSp add mod">
        <pc:chgData name="Lines, Todd" userId="afaf7c3a-e8aa-4568-882a-02ad8f9e19b0" providerId="ADAL" clId="{9402965D-B171-4881-BDDB-B321079C6052}" dt="2023-09-25T23:21:13.360" v="436" actId="20577"/>
        <pc:sldMkLst>
          <pc:docMk/>
          <pc:sldMk cId="2303393790" sldId="1242"/>
        </pc:sldMkLst>
        <pc:spChg chg="mod">
          <ac:chgData name="Lines, Todd" userId="afaf7c3a-e8aa-4568-882a-02ad8f9e19b0" providerId="ADAL" clId="{9402965D-B171-4881-BDDB-B321079C6052}" dt="2023-09-25T23:21:13.360" v="436" actId="20577"/>
          <ac:spMkLst>
            <pc:docMk/>
            <pc:sldMk cId="2303393790" sldId="1242"/>
            <ac:spMk id="3" creationId="{74E2071F-32E1-DA49-C353-D92450F4879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E8235-D9E0-4DE0-A467-BCC7B702DD47}" type="datetimeFigureOut">
              <a:rPr lang="en-US" smtClean="0"/>
              <a:t>1/23/2024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813A6-706A-44BF-B102-E61F19FFC006}" type="slidenum">
              <a:rPr lang="en-US" smtClean="0"/>
              <a:t>‹#›</a:t>
            </a:fld>
            <a:endParaRPr lang="en-US"/>
          </a:p>
        </p:txBody>
      </p:sp>
    </p:spTree>
    <p:extLst>
      <p:ext uri="{BB962C8B-B14F-4D97-AF65-F5344CB8AC3E}">
        <p14:creationId xmlns:p14="http://schemas.microsoft.com/office/powerpoint/2010/main" val="219587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40</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41</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42</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43</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44</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45</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46</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47</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97AAD0-5FF2-4D07-BCD2-ECBB027096FF}"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A95A9BD-ABD4-4542-8394-35FE4E89D47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7AAD0-5FF2-4D07-BCD2-ECBB027096FF}"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7AAD0-5FF2-4D07-BCD2-ECBB027096FF}"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7AAD0-5FF2-4D07-BCD2-ECBB027096FF}"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7AAD0-5FF2-4D07-BCD2-ECBB027096FF}"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7AAD0-5FF2-4D07-BCD2-ECBB027096FF}"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7AAD0-5FF2-4D07-BCD2-ECBB027096FF}"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5BB99-974D-43DF-AA46-7E6725C1D6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ommons.wikimedia.org/wiki/File:Fizeau.ogg"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flickr.com/people/95436125@N04"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4.wmf"/></Relationships>
</file>

<file path=ppt/slides/_rels/slide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sz="2800"/>
              <a:t>Before the beginning of the nineteenth century, light was considered to be a stream of particles</a:t>
            </a:r>
          </a:p>
          <a:p>
            <a:pPr>
              <a:lnSpc>
                <a:spcPct val="90000"/>
              </a:lnSpc>
            </a:pPr>
            <a:r>
              <a:rPr lang="en-US" sz="2800"/>
              <a:t>The particles were either emitted by the object being viewed or emanated from the eyes of the viewer</a:t>
            </a:r>
          </a:p>
          <a:p>
            <a:pPr>
              <a:lnSpc>
                <a:spcPct val="90000"/>
              </a:lnSpc>
            </a:pPr>
            <a:r>
              <a:rPr lang="en-US" sz="2800"/>
              <a:t>Newton was the chief architect of the particle theory of light</a:t>
            </a:r>
          </a:p>
          <a:p>
            <a:pPr lvl="1">
              <a:lnSpc>
                <a:spcPct val="90000"/>
              </a:lnSpc>
            </a:pPr>
            <a:r>
              <a:rPr lang="en-US" sz="2400"/>
              <a:t>He believed the particles left the object and stimulated the sense of sight upon entering the eyes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3061662" y="3699455"/>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3049739" y="3397341"/>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7254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4130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2910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7204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624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5503610" y="2436543"/>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6067964" y="3670087"/>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6078637" y="3592851"/>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6098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6148018" y="3586910"/>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6132007" y="3652263"/>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6151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4985221" y="2454988"/>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7328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5833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5847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eaLnBrk="1" hangingPunct="1">
              <a:buFontTx/>
              <a:buNone/>
            </a:pPr>
            <a:r>
              <a:rPr lang="en-US" dirty="0"/>
              <a:t>Light is a …</a:t>
            </a:r>
          </a:p>
          <a:p>
            <a:pPr marL="609600" indent="-609600" eaLnBrk="1" hangingPunct="1">
              <a:buFontTx/>
              <a:buAutoNum type="alphaLcParenR"/>
            </a:pPr>
            <a:r>
              <a:rPr lang="en-US" dirty="0"/>
              <a:t>Electromagnetic Wave </a:t>
            </a:r>
          </a:p>
          <a:p>
            <a:pPr marL="609600" indent="-609600" eaLnBrk="1" hangingPunct="1">
              <a:buFontTx/>
              <a:buAutoNum type="alphaLcParenR"/>
            </a:pPr>
            <a:r>
              <a:rPr lang="en-US" dirty="0"/>
              <a:t>Particle</a:t>
            </a:r>
          </a:p>
          <a:p>
            <a:pPr marL="609600" indent="-609600" eaLnBrk="1" hangingPunct="1">
              <a:buFontTx/>
              <a:buAutoNum type="alphaLcParenR"/>
            </a:pPr>
            <a:r>
              <a:rPr lang="en-US" dirty="0"/>
              <a:t>Neither</a:t>
            </a:r>
          </a:p>
          <a:p>
            <a:pPr marL="609600" indent="-609600" eaLnBrk="1" hangingPunct="1">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eaLnBrk="1" hangingPunct="1">
              <a:buFontTx/>
              <a:buNone/>
            </a:pPr>
            <a:r>
              <a:rPr lang="en-US"/>
              <a:t>The energy of a photon is proportional to </a:t>
            </a:r>
          </a:p>
          <a:p>
            <a:pPr marL="609600" indent="-609600" eaLnBrk="1" hangingPunct="1">
              <a:buFontTx/>
              <a:buAutoNum type="alphaLcParenR"/>
            </a:pPr>
            <a:r>
              <a:rPr lang="en-US"/>
              <a:t>The wavelength</a:t>
            </a:r>
          </a:p>
          <a:p>
            <a:pPr marL="609600" indent="-609600" eaLnBrk="1" hangingPunct="1">
              <a:buFontTx/>
              <a:buAutoNum type="alphaLcParenR"/>
            </a:pPr>
            <a:r>
              <a:rPr lang="en-US"/>
              <a:t>The period</a:t>
            </a:r>
          </a:p>
          <a:p>
            <a:pPr marL="609600" indent="-609600" eaLnBrk="1" hangingPunct="1">
              <a:buFontTx/>
              <a:buAutoNum type="alphaLcParenR"/>
            </a:pPr>
            <a:r>
              <a:rPr lang="en-US"/>
              <a:t>The frequency</a:t>
            </a:r>
          </a:p>
          <a:p>
            <a:pPr marL="609600" indent="-609600" eaLnBrk="1" hangingPunct="1">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eaLnBrk="1" hangingPunct="1">
              <a:buFontTx/>
              <a:buNone/>
            </a:pPr>
            <a:r>
              <a:rPr lang="en-US"/>
              <a:t>The speed of light is always constant</a:t>
            </a:r>
          </a:p>
          <a:p>
            <a:pPr marL="609600" indent="-609600" eaLnBrk="1" hangingPunct="1">
              <a:buFontTx/>
              <a:buAutoNum type="alphaLcParenR"/>
            </a:pPr>
            <a:r>
              <a:rPr lang="en-US"/>
              <a:t>True</a:t>
            </a:r>
          </a:p>
          <a:p>
            <a:pPr marL="609600" indent="-609600" eaLnBrk="1" hangingPunct="1">
              <a:buFontTx/>
              <a:buAutoNum type="alphaLcParenR"/>
            </a:pPr>
            <a:r>
              <a:rPr lang="en-US"/>
              <a:t>False</a:t>
            </a:r>
          </a:p>
          <a:p>
            <a:pPr marL="609600" indent="-609600" eaLnBrk="1" hangingPunct="1"/>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eaLnBrk="1" hangingPunct="1">
              <a:buFontTx/>
              <a:buNone/>
            </a:pPr>
            <a:r>
              <a:rPr lang="en-US" dirty="0"/>
              <a:t>Can anything go faster than light?</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a:p>
            <a:pPr marL="609600" indent="-609600" eaLnBrk="1" hangingPunct="1"/>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1219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1600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685800" y="1524000"/>
            <a:ext cx="3810000" cy="4459287"/>
          </a:xfrm>
        </p:spPr>
        <p:txBody>
          <a:bodyPr>
            <a:normAutofit fontScale="62500" lnSpcReduction="20000"/>
          </a:bodyPr>
          <a:lstStyle/>
          <a:p>
            <a:r>
              <a:rPr lang="en-US" sz="2800" dirty="0"/>
              <a:t>Ole Roemer (1675) used astronomical observations to estimate the speed of light</a:t>
            </a:r>
          </a:p>
          <a:p>
            <a:r>
              <a:rPr lang="en-US" sz="2800" dirty="0"/>
              <a:t>He used the period of revolution of Io, a moon of Jupiter, as Jupiter revolved around the sun</a:t>
            </a:r>
          </a:p>
          <a:p>
            <a:r>
              <a:rPr lang="en-US" sz="2800" dirty="0"/>
              <a:t>In the diagram illustrating </a:t>
            </a:r>
            <a:r>
              <a:rPr lang="en-US" sz="2800" dirty="0" err="1"/>
              <a:t>Rømer's</a:t>
            </a:r>
            <a:r>
              <a:rPr lang="en-US" sz="2800" dirty="0"/>
              <a:t> determination of the speed of light. A: The Sun B: Jupiter C: immersion of Io into Jupiter's shadow at the start of an eclipse D: emergence of Io from Jupiter's shadow at the end of an eclipse E–H, K, L: positions of Earth at different dates (illustrative) E: point of conjunction H: point of opposition </a:t>
            </a:r>
          </a:p>
        </p:txBody>
      </p:sp>
      <p:pic>
        <p:nvPicPr>
          <p:cNvPr id="1026" name="Picture 2"/>
          <p:cNvPicPr>
            <a:picLocks noChangeAspect="1" noChangeArrowheads="1"/>
          </p:cNvPicPr>
          <p:nvPr/>
        </p:nvPicPr>
        <p:blipFill>
          <a:blip r:embed="rId2" cstate="print"/>
          <a:srcRect/>
          <a:stretch>
            <a:fillRect/>
          </a:stretch>
        </p:blipFill>
        <p:spPr bwMode="auto">
          <a:xfrm>
            <a:off x="5614705" y="1460309"/>
            <a:ext cx="2645188" cy="469383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838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1600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1182688" y="2017713"/>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457200" y="1600200"/>
            <a:ext cx="4033838" cy="4525963"/>
          </a:xfrm>
        </p:spPr>
        <p:txBody>
          <a:bodyPr/>
          <a:lstStyle/>
          <a:p>
            <a:pPr>
              <a:lnSpc>
                <a:spcPct val="90000"/>
              </a:lnSpc>
            </a:pPr>
            <a:r>
              <a:rPr lang="en-US" sz="2800" i="1" dirty="0"/>
              <a:t>d</a:t>
            </a:r>
            <a:r>
              <a:rPr lang="en-US" sz="2800" dirty="0"/>
              <a:t> is the distance between the wheel and the mirror</a:t>
            </a:r>
          </a:p>
          <a:p>
            <a:pPr>
              <a:lnSpc>
                <a:spcPct val="90000"/>
              </a:lnSpc>
              <a:buNone/>
            </a:pPr>
            <a:r>
              <a:rPr lang="en-US" sz="2800" dirty="0">
                <a:latin typeface="Symbol" pitchFamily="18" charset="2"/>
                <a:cs typeface="Arial" pitchFamily="34" charset="0"/>
                <a:sym typeface="Symbol"/>
              </a:rPr>
              <a:t></a:t>
            </a:r>
            <a:r>
              <a:rPr lang="en-US" sz="2800" i="1" dirty="0"/>
              <a:t>t</a:t>
            </a:r>
            <a:r>
              <a:rPr lang="en-US" sz="2800" dirty="0"/>
              <a:t> is the time for one round trip</a:t>
            </a:r>
          </a:p>
          <a:p>
            <a:pPr>
              <a:lnSpc>
                <a:spcPct val="90000"/>
              </a:lnSpc>
            </a:pPr>
            <a:r>
              <a:rPr lang="en-US" sz="2800" dirty="0"/>
              <a:t>Then </a:t>
            </a:r>
            <a:r>
              <a:rPr lang="en-US" sz="2800" i="1" dirty="0"/>
              <a:t>c</a:t>
            </a:r>
            <a:r>
              <a:rPr lang="en-US" sz="2800" dirty="0"/>
              <a:t> = 2</a:t>
            </a:r>
            <a:r>
              <a:rPr lang="en-US" sz="2800" i="1" dirty="0"/>
              <a:t>d </a:t>
            </a:r>
            <a:r>
              <a:rPr lang="en-US" sz="2800" dirty="0"/>
              <a:t>/ </a:t>
            </a:r>
            <a:r>
              <a:rPr lang="en-US" sz="2800" dirty="0">
                <a:latin typeface="Symbol" pitchFamily="18" charset="2"/>
                <a:cs typeface="Arial" pitchFamily="34" charset="0"/>
                <a:sym typeface="Symbol"/>
              </a:rPr>
              <a:t> </a:t>
            </a:r>
            <a:r>
              <a:rPr lang="en-US" sz="2800" i="1" dirty="0"/>
              <a:t>t</a:t>
            </a:r>
            <a:endParaRPr lang="en-US" sz="2800" dirty="0"/>
          </a:p>
          <a:p>
            <a:pPr>
              <a:lnSpc>
                <a:spcPct val="90000"/>
              </a:lnSpc>
            </a:pPr>
            <a:r>
              <a:rPr lang="en-US" sz="2800" dirty="0" err="1"/>
              <a:t>Fizeau</a:t>
            </a:r>
            <a:r>
              <a:rPr lang="en-US" sz="2800" dirty="0"/>
              <a:t> found a value of </a:t>
            </a:r>
          </a:p>
          <a:p>
            <a:pPr>
              <a:lnSpc>
                <a:spcPct val="90000"/>
              </a:lnSpc>
              <a:buFontTx/>
              <a:buNone/>
            </a:pPr>
            <a:r>
              <a:rPr lang="en-US" sz="2800" i="1" dirty="0"/>
              <a:t>    c</a:t>
            </a:r>
            <a:r>
              <a:rPr lang="en-US" sz="2800" dirty="0"/>
              <a:t> = 3.1 x 10</a:t>
            </a:r>
            <a:r>
              <a:rPr lang="en-US" sz="2800" baseline="30000" dirty="0"/>
              <a:t>8</a:t>
            </a:r>
            <a:r>
              <a:rPr lang="en-US" sz="2800" dirty="0"/>
              <a:t> m/s</a:t>
            </a:r>
          </a:p>
        </p:txBody>
      </p:sp>
      <p:sp>
        <p:nvSpPr>
          <p:cNvPr id="7" name="TextBox 6"/>
          <p:cNvSpPr txBox="1"/>
          <p:nvPr/>
        </p:nvSpPr>
        <p:spPr>
          <a:xfrm>
            <a:off x="1460310" y="5486399"/>
            <a:ext cx="1234440" cy="584775"/>
          </a:xfrm>
          <a:prstGeom prst="rect">
            <a:avLst/>
          </a:prstGeom>
          <a:noFill/>
        </p:spPr>
        <p:txBody>
          <a:bodyPr wrap="none" rtlCol="0">
            <a:spAutoFit/>
          </a:bodyPr>
          <a:lstStyle/>
          <a:p>
            <a:r>
              <a:rPr lang="en-US" sz="3200" dirty="0">
                <a:hlinkClick r:id="rId2"/>
              </a:rPr>
              <a:t>Movie</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665" y="2061027"/>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1600200" y="1295400"/>
            <a:ext cx="6400800" cy="47132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D80-AF27-F975-8706-EF5631646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58771-42C6-64A7-C8D3-CDF1BBA7C995}"/>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21D18D1C-E50D-0AE0-DF71-6127ED8D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0"/>
            <a:ext cx="521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2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766532" y="1364776"/>
            <a:ext cx="4323653" cy="4113924"/>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1B305F-CBBD-234E-2E8D-7AAF0893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940D3-842B-EFA7-49E8-709091D06F11}"/>
              </a:ext>
            </a:extLst>
          </p:cNvPr>
          <p:cNvSpPr txBox="1"/>
          <p:nvPr/>
        </p:nvSpPr>
        <p:spPr>
          <a:xfrm>
            <a:off x="0" y="6473279"/>
            <a:ext cx="7814821" cy="276999"/>
          </a:xfrm>
          <a:prstGeom prst="rect">
            <a:avLst/>
          </a:prstGeom>
          <a:noFill/>
        </p:spPr>
        <p:txBody>
          <a:bodyPr wrap="square">
            <a:spAutoFit/>
          </a:bodyPr>
          <a:lstStyle/>
          <a:p>
            <a:r>
              <a:rPr lang="en-US" sz="1200" dirty="0"/>
              <a:t>https://commons.wikimedia.org/wiki/File:Waves_changing_direction_through_a_narrow_opening_(20243395322).jpg</a:t>
            </a:r>
          </a:p>
        </p:txBody>
      </p:sp>
      <p:sp>
        <p:nvSpPr>
          <p:cNvPr id="7" name="TextBox 6">
            <a:extLst>
              <a:ext uri="{FF2B5EF4-FFF2-40B4-BE49-F238E27FC236}">
                <a16:creationId xmlns:a16="http://schemas.microsoft.com/office/drawing/2014/main" id="{2EDD691B-2AE3-B494-B196-6D3919E8B7C0}"/>
              </a:ext>
            </a:extLst>
          </p:cNvPr>
          <p:cNvSpPr txBox="1"/>
          <p:nvPr/>
        </p:nvSpPr>
        <p:spPr>
          <a:xfrm>
            <a:off x="0" y="6211669"/>
            <a:ext cx="4637988" cy="261610"/>
          </a:xfrm>
          <a:prstGeom prst="rect">
            <a:avLst/>
          </a:prstGeom>
          <a:noFill/>
        </p:spPr>
        <p:txBody>
          <a:bodyPr wrap="square">
            <a:spAutoFit/>
          </a:bodyPr>
          <a:lstStyle/>
          <a:p>
            <a:r>
              <a:rPr lang="nl-NL" sz="1100" b="0" i="0" u="none" strike="noStrike" dirty="0">
                <a:solidFill>
                  <a:srgbClr val="3366BB"/>
                </a:solidFill>
                <a:effectLst/>
                <a:latin typeface="Arial" panose="020B0604020202020204" pitchFamily="34" charset="0"/>
                <a:hlinkClick r:id="rId3"/>
              </a:rPr>
              <a:t>Jeroen Komen</a:t>
            </a:r>
            <a:r>
              <a:rPr lang="nl-NL" sz="1100" b="0" i="0" dirty="0">
                <a:solidFill>
                  <a:srgbClr val="202122"/>
                </a:solidFill>
                <a:effectLst/>
                <a:latin typeface="Arial" panose="020B0604020202020204" pitchFamily="34" charset="0"/>
              </a:rPr>
              <a:t> from Utrecht, Netherlands</a:t>
            </a:r>
            <a:endParaRPr lang="en-US" sz="1100" dirty="0"/>
          </a:p>
        </p:txBody>
      </p:sp>
    </p:spTree>
    <p:extLst>
      <p:ext uri="{BB962C8B-B14F-4D97-AF65-F5344CB8AC3E}">
        <p14:creationId xmlns:p14="http://schemas.microsoft.com/office/powerpoint/2010/main" val="2291521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F4A6-01D1-4F93-2EB9-CC81C473F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1CF3E-F2EC-CA9B-6E91-F6741FF54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7D488-DCD0-ECDC-9A6E-F3073717FE25}"/>
              </a:ext>
            </a:extLst>
          </p:cNvPr>
          <p:cNvPicPr>
            <a:picLocks noChangeAspect="1"/>
          </p:cNvPicPr>
          <p:nvPr/>
        </p:nvPicPr>
        <p:blipFill rotWithShape="1">
          <a:blip r:embed="rId2"/>
          <a:srcRect l="6907" t="4280" r="10309"/>
          <a:stretch/>
        </p:blipFill>
        <p:spPr>
          <a:xfrm>
            <a:off x="0" y="274638"/>
            <a:ext cx="9144000" cy="5720810"/>
          </a:xfrm>
          <a:prstGeom prst="rect">
            <a:avLst/>
          </a:prstGeom>
        </p:spPr>
      </p:pic>
    </p:spTree>
    <p:extLst>
      <p:ext uri="{BB962C8B-B14F-4D97-AF65-F5344CB8AC3E}">
        <p14:creationId xmlns:p14="http://schemas.microsoft.com/office/powerpoint/2010/main" val="174025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dirty="0"/>
              <a:t>Question 223.10.5</a:t>
            </a:r>
          </a:p>
        </p:txBody>
      </p:sp>
      <p:sp>
        <p:nvSpPr>
          <p:cNvPr id="189444" name="Rectangle 3"/>
          <p:cNvSpPr>
            <a:spLocks noGrp="1" noChangeArrowheads="1"/>
          </p:cNvSpPr>
          <p:nvPr>
            <p:ph idx="1"/>
          </p:nvPr>
        </p:nvSpPr>
        <p:spPr/>
        <p:txBody>
          <a:bodyPr/>
          <a:lstStyle/>
          <a:p>
            <a:pPr marL="609600" indent="-609600" eaLnBrk="1" hangingPunct="1">
              <a:buFontTx/>
              <a:buNone/>
            </a:pPr>
            <a:r>
              <a:rPr lang="en-US" dirty="0"/>
              <a:t>If you see a bright fringe in a “Young’s Experiment,” the path difference from the fringe to the slits must be equal to </a:t>
            </a:r>
          </a:p>
          <a:p>
            <a:pPr marL="609600" indent="-609600" eaLnBrk="1" hangingPunct="1">
              <a:buFontTx/>
              <a:buAutoNum type="alphaLcParenR"/>
            </a:pPr>
            <a:r>
              <a:rPr lang="en-US" dirty="0"/>
              <a:t>And integer number of wavelengths</a:t>
            </a:r>
          </a:p>
          <a:p>
            <a:pPr marL="609600" indent="-609600" eaLnBrk="1" hangingPunct="1">
              <a:buFontTx/>
              <a:buAutoNum type="alphaLcParenR"/>
            </a:pPr>
            <a:r>
              <a:rPr lang="en-US" dirty="0"/>
              <a:t>And integer number of half wavelengths</a:t>
            </a:r>
          </a:p>
          <a:p>
            <a:pPr marL="609600" indent="-609600" eaLnBrk="1" hangingPunct="1">
              <a:buFontTx/>
              <a:buAutoNum type="alphaLcParenR"/>
            </a:pPr>
            <a:r>
              <a:rPr lang="en-US" dirty="0">
                <a:sym typeface="Symbol" pitchFamily="18" charset="2"/>
              </a:rPr>
              <a:t></a:t>
            </a:r>
          </a:p>
          <a:p>
            <a:pPr marL="609600" indent="-609600" eaLnBrk="1" hangingPunct="1">
              <a:buFontTx/>
              <a:buAutoNum type="alphaLcParenR"/>
            </a:pPr>
            <a:r>
              <a:rPr lang="en-US" dirty="0" err="1">
                <a:sym typeface="Symbol" pitchFamily="18" charset="2"/>
              </a:rPr>
              <a:t>Arctan</a:t>
            </a:r>
            <a:r>
              <a:rPr lang="en-US" dirty="0">
                <a:sym typeface="Symbol" pitchFamily="18" charset="2"/>
              </a:rPr>
              <a:t>()</a:t>
            </a:r>
          </a:p>
        </p:txBody>
      </p:sp>
      <p:sp>
        <p:nvSpPr>
          <p:cNvPr id="189442" name="Slide Number Placeholder 5"/>
          <p:cNvSpPr>
            <a:spLocks noGrp="1"/>
          </p:cNvSpPr>
          <p:nvPr>
            <p:ph type="sldNum" sz="quarter" idx="12"/>
          </p:nvPr>
        </p:nvSpPr>
        <p:spPr>
          <a:noFill/>
        </p:spPr>
        <p:txBody>
          <a:bodyPr/>
          <a:lstStyle/>
          <a:p>
            <a:fld id="{12011D49-4984-4E8B-879F-EA7B3C82F5A1}"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86D16-71CC-999C-DF9E-5999550DC859}"/>
              </a:ext>
            </a:extLst>
          </p:cNvPr>
          <p:cNvPicPr>
            <a:picLocks noChangeAspect="1"/>
          </p:cNvPicPr>
          <p:nvPr/>
        </p:nvPicPr>
        <p:blipFill>
          <a:blip r:embed="rId3"/>
          <a:stretch>
            <a:fillRect/>
          </a:stretch>
        </p:blipFill>
        <p:spPr>
          <a:xfrm>
            <a:off x="4538744" y="1054438"/>
            <a:ext cx="4040398" cy="2719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t>Question 223.10.6</a:t>
            </a:r>
            <a:endParaRPr lang="en-US" dirty="0"/>
          </a:p>
        </p:txBody>
      </p:sp>
      <p:sp>
        <p:nvSpPr>
          <p:cNvPr id="190468" name="Rectangle 3"/>
          <p:cNvSpPr>
            <a:spLocks noGrp="1" noChangeArrowheads="1"/>
          </p:cNvSpPr>
          <p:nvPr>
            <p:ph idx="1"/>
          </p:nvPr>
        </p:nvSpPr>
        <p:spPr/>
        <p:txBody>
          <a:bodyPr/>
          <a:lstStyle/>
          <a:p>
            <a:pPr marL="609600" indent="-609600" eaLnBrk="1" hangingPunct="1">
              <a:buFontTx/>
              <a:buNone/>
            </a:pPr>
            <a:r>
              <a:rPr lang="en-US"/>
              <a:t>When considering order numbers, m, the possible orders are</a:t>
            </a:r>
          </a:p>
          <a:p>
            <a:pPr marL="609600" indent="-609600" eaLnBrk="1" hangingPunct="1">
              <a:buFontTx/>
              <a:buAutoNum type="alphaLcParenR"/>
            </a:pPr>
            <a:r>
              <a:rPr lang="en-US"/>
              <a:t>1, 2, 3, . . .</a:t>
            </a:r>
          </a:p>
          <a:p>
            <a:pPr marL="609600" indent="-609600" eaLnBrk="1" hangingPunct="1">
              <a:buFontTx/>
              <a:buAutoNum type="alphaLcParenR"/>
            </a:pPr>
            <a:r>
              <a:rPr lang="en-US"/>
              <a:t>0, 1, 2, 3, . . .</a:t>
            </a:r>
          </a:p>
          <a:p>
            <a:pPr marL="609600" indent="-609600" eaLnBrk="1" hangingPunct="1">
              <a:buFontTx/>
              <a:buAutoNum type="alphaLcParenR"/>
            </a:pPr>
            <a:r>
              <a:rPr lang="en-US"/>
              <a:t>0, </a:t>
            </a: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buFontTx/>
              <a:buAutoNum type="alphaLcParenR"/>
            </a:pP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endParaRPr lang="en-US"/>
          </a:p>
        </p:txBody>
      </p:sp>
      <p:sp>
        <p:nvSpPr>
          <p:cNvPr id="190466" name="Slide Number Placeholder 5"/>
          <p:cNvSpPr>
            <a:spLocks noGrp="1"/>
          </p:cNvSpPr>
          <p:nvPr>
            <p:ph type="sldNum" sz="quarter" idx="12"/>
          </p:nvPr>
        </p:nvSpPr>
        <p:spPr>
          <a:noFill/>
        </p:spPr>
        <p:txBody>
          <a:bodyPr/>
          <a:lstStyle/>
          <a:p>
            <a:fld id="{C3BB3221-CAE7-46FB-81E3-40CF3F771399}"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lnSpcReduction="10000"/>
              </a:bodyPr>
              <a:lstStyle/>
              <a:p>
                <a:pPr marL="0" indent="0">
                  <a:buNone/>
                </a:pPr>
                <a:r>
                  <a:rPr lang="en-US" dirty="0"/>
                  <a:t>If light travels at about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𝑠</m:t>
                        </m:r>
                      </m:den>
                    </m:f>
                  </m:oMath>
                </a14:m>
                <a:r>
                  <a:rPr lang="en-US" dirty="0"/>
                  <a:t> and if green light has a wavelength of about </a:t>
                </a:r>
                <a14:m>
                  <m:oMath xmlns:m="http://schemas.openxmlformats.org/officeDocument/2006/math">
                    <m:r>
                      <a:rPr lang="en-US" b="0" i="1" smtClean="0">
                        <a:latin typeface="Cambria Math" panose="02040503050406030204" pitchFamily="18" charset="0"/>
                      </a:rPr>
                      <m:t>500</m:t>
                    </m:r>
                    <m:r>
                      <a:rPr lang="en-US" b="0" i="1" smtClean="0">
                        <a:latin typeface="Cambria Math" panose="02040503050406030204" pitchFamily="18" charset="0"/>
                      </a:rPr>
                      <m:t>𝑛𝑚</m:t>
                    </m:r>
                  </m:oMath>
                </a14:m>
                <a:r>
                  <a:rPr lang="en-US" dirty="0"/>
                  <a:t>, what is the frequency of the light wave?</a:t>
                </a:r>
              </a:p>
              <a:p>
                <a:pPr marL="514350" indent="-514350">
                  <a:buFont typeface="+mj-lt"/>
                  <a:buAutoNum type="alphaLcParenR"/>
                </a:pPr>
                <a:r>
                  <a:rPr lang="en-US" dirty="0"/>
                  <a:t>600 Hz</a:t>
                </a:r>
              </a:p>
              <a:p>
                <a:pPr marL="514350" indent="-514350">
                  <a:buFont typeface="+mj-lt"/>
                  <a:buAutoNum type="alphaLcParenR"/>
                </a:pPr>
                <a:r>
                  <a:rPr lang="en-US" dirty="0"/>
                  <a:t>60,000 Hz</a:t>
                </a:r>
              </a:p>
              <a:p>
                <a:pPr marL="514350" indent="-514350">
                  <a:buFont typeface="+mj-lt"/>
                  <a:buAutoNum type="alphaLcParenR"/>
                </a:pPr>
                <a:r>
                  <a:rPr lang="en-US" dirty="0"/>
                  <a:t>600,000,000 Hz</a:t>
                </a:r>
              </a:p>
              <a:p>
                <a:pPr marL="514350" indent="-514350">
                  <a:buFont typeface="+mj-lt"/>
                  <a:buAutoNum type="alphaLcParenR"/>
                </a:pP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348" r="-1037"/>
                </a:stretch>
              </a:blipFill>
            </p:spPr>
            <p:txBody>
              <a:bodyPr/>
              <a:lstStyle/>
              <a:p>
                <a:r>
                  <a:rPr lang="en-US">
                    <a:noFill/>
                  </a:rPr>
                  <a:t> </a:t>
                </a:r>
              </a:p>
            </p:txBody>
          </p:sp>
        </mc:Fallback>
      </mc:AlternateContent>
    </p:spTree>
    <p:extLst>
      <p:ext uri="{BB962C8B-B14F-4D97-AF65-F5344CB8AC3E}">
        <p14:creationId xmlns:p14="http://schemas.microsoft.com/office/powerpoint/2010/main" val="12922767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a:bodyPr>
              <a:lstStyle/>
              <a:p>
                <a:pPr marL="0" indent="0">
                  <a:buNone/>
                </a:pPr>
                <a:r>
                  <a:rPr lang="en-US" dirty="0"/>
                  <a:t>What light detectors can operate at </a:t>
                </a: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r>
                  <a:rPr lang="en-US" b="0" dirty="0">
                    <a:ea typeface="Cambria Math" panose="02040503050406030204" pitchFamily="18" charset="0"/>
                  </a:rPr>
                  <a:t>?</a:t>
                </a:r>
              </a:p>
              <a:p>
                <a:pPr marL="514350" indent="-514350">
                  <a:buFont typeface="+mj-lt"/>
                  <a:buAutoNum type="alphaLcParenR"/>
                </a:pPr>
                <a:r>
                  <a:rPr lang="en-US" dirty="0">
                    <a:ea typeface="Cambria Math" panose="02040503050406030204" pitchFamily="18" charset="0"/>
                  </a:rPr>
                  <a:t>Photomultipliers</a:t>
                </a:r>
              </a:p>
              <a:p>
                <a:pPr marL="514350" indent="-514350">
                  <a:buFont typeface="+mj-lt"/>
                  <a:buAutoNum type="alphaLcParenR"/>
                </a:pPr>
                <a:r>
                  <a:rPr lang="en-US" b="0" dirty="0">
                    <a:ea typeface="Cambria Math" panose="02040503050406030204" pitchFamily="18" charset="0"/>
                  </a:rPr>
                  <a:t>Photodiodes</a:t>
                </a:r>
              </a:p>
              <a:p>
                <a:pPr marL="514350" indent="-514350">
                  <a:buFont typeface="+mj-lt"/>
                  <a:buAutoNum type="alphaLcParenR"/>
                </a:pPr>
                <a:r>
                  <a:rPr lang="en-US" dirty="0">
                    <a:ea typeface="Cambria Math" panose="02040503050406030204" pitchFamily="18" charset="0"/>
                  </a:rPr>
                  <a:t>Human eyes</a:t>
                </a:r>
              </a:p>
              <a:p>
                <a:pPr marL="514350" indent="-514350">
                  <a:buFont typeface="+mj-lt"/>
                  <a:buAutoNum type="alphaLcParenR"/>
                </a:pPr>
                <a:r>
                  <a:rPr lang="en-US" dirty="0">
                    <a:ea typeface="Cambria Math" panose="02040503050406030204" pitchFamily="18" charset="0"/>
                  </a:rPr>
                  <a:t>Shrimp eyes</a:t>
                </a:r>
              </a:p>
              <a:p>
                <a:pPr marL="514350" indent="-514350">
                  <a:buFont typeface="+mj-lt"/>
                  <a:buAutoNum type="alphaLcParenR"/>
                </a:pPr>
                <a:r>
                  <a:rPr lang="en-US" dirty="0">
                    <a:ea typeface="Cambria Math" panose="02040503050406030204" pitchFamily="18" charset="0"/>
                  </a:rPr>
                  <a:t>None that we know of operate that fast</a:t>
                </a: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617"/>
                </a:stretch>
              </a:blipFill>
            </p:spPr>
            <p:txBody>
              <a:bodyPr/>
              <a:lstStyle/>
              <a:p>
                <a:r>
                  <a:rPr lang="en-US">
                    <a:noFill/>
                  </a:rPr>
                  <a:t> </a:t>
                </a:r>
              </a:p>
            </p:txBody>
          </p:sp>
        </mc:Fallback>
      </mc:AlternateContent>
    </p:spTree>
    <p:extLst>
      <p:ext uri="{BB962C8B-B14F-4D97-AF65-F5344CB8AC3E}">
        <p14:creationId xmlns:p14="http://schemas.microsoft.com/office/powerpoint/2010/main" val="2303393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508760" y="1584960"/>
            <a:ext cx="6145680" cy="4099605"/>
          </a:xfrm>
          <a:prstGeom prst="rect">
            <a:avLst/>
          </a:prstGeom>
          <a:noFill/>
          <a:ln w="9525">
            <a:noFill/>
            <a:miter lim="800000"/>
            <a:headEnd/>
            <a:tailEnd/>
          </a:ln>
          <a:effectLst/>
        </p:spPr>
      </p:pic>
      <p:graphicFrame>
        <p:nvGraphicFramePr>
          <p:cNvPr id="5" name="Object 4"/>
          <p:cNvGraphicFramePr>
            <a:graphicFrameLocks noChangeAspect="1"/>
          </p:cNvGraphicFramePr>
          <p:nvPr/>
        </p:nvGraphicFramePr>
        <p:xfrm>
          <a:off x="3056889" y="1135380"/>
          <a:ext cx="1377951" cy="670355"/>
        </p:xfrm>
        <a:graphic>
          <a:graphicData uri="http://schemas.openxmlformats.org/presentationml/2006/ole">
            <mc:AlternateContent xmlns:mc="http://schemas.openxmlformats.org/markup-compatibility/2006">
              <mc:Choice xmlns:v="urn:schemas-microsoft-com:vml" Requires="v">
                <p:oleObj name="Equation" r:id="rId3" imgW="469800" imgH="228600" progId="Equation.3">
                  <p:embed/>
                </p:oleObj>
              </mc:Choice>
              <mc:Fallback>
                <p:oleObj name="Equation" r:id="rId3" imgW="4698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889" y="1135380"/>
                        <a:ext cx="1377951" cy="670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3400" y="737563"/>
            <a:ext cx="7768405" cy="517555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65760" y="623363"/>
            <a:ext cx="8519159" cy="5682431"/>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lnSpcReduction="10000"/>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4285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5866228" y="2054989"/>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4032738" y="2045381"/>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8088923"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6727881"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3886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4979961" y="5120638"/>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6018626" y="514642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3067934"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3981156" y="1969477"/>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2192217" y="2053874"/>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7047914" y="154745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4555574" y="2459503"/>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6072553" y="2443089"/>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6485208" y="1561515"/>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5556739" y="2670515"/>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4459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5427785" y="1446636"/>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4822876"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3702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6817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7156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6321085" y="4550307"/>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375140" y="2037462"/>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4643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4738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4722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4058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3732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3744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3770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3739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6330462"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6271846"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7183902"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6731391"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7434776"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7784123"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7908387"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7934178"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3444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2164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1280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699761" y="4324588"/>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5378211" y="2861548"/>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3046491" y="4797028"/>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1987</Words>
  <Application>Microsoft Office PowerPoint</Application>
  <PresentationFormat>On-screen Show (4:3)</PresentationFormat>
  <Paragraphs>241</Paragraphs>
  <Slides>47</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5" baseType="lpstr">
      <vt:lpstr>Arial</vt:lpstr>
      <vt:lpstr>Calibri</vt:lpstr>
      <vt:lpstr>Cambria Math</vt:lpstr>
      <vt:lpstr>Monotype Sorts</vt:lpstr>
      <vt:lpstr>Symbol</vt:lpstr>
      <vt:lpstr>Times New Roman</vt:lpstr>
      <vt:lpstr>Office Theme</vt:lpstr>
      <vt:lpstr>Equation</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Question 223.10.1</vt:lpstr>
      <vt:lpstr>Question 223.10.2</vt:lpstr>
      <vt:lpstr>Measurement of the Speed of Light</vt:lpstr>
      <vt:lpstr>Question 223.10.3</vt:lpstr>
      <vt:lpstr>Question 223.10.4</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223.10.5</vt:lpstr>
      <vt:lpstr>PowerPoint Presentation</vt:lpstr>
      <vt:lpstr>Question 223.10.6</vt:lpstr>
      <vt:lpstr>Question</vt:lpstr>
      <vt:lpstr>Question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2011-09-27T01:13:32Z</dcterms:created>
  <dcterms:modified xsi:type="dcterms:W3CDTF">2024-01-23T22:07:54Z</dcterms:modified>
</cp:coreProperties>
</file>